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63b75833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63b75833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63b75833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63b7583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63b75833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63b75833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63b75833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63b7583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63b75833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63b75833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63b7583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63b7583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63b75833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63b75833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63b75833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63b75833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63b75833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63b7583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63b75833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63b75833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7c31a4d8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7c31a4d8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63b75833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63b75833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63b75833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63b75833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63b75833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63b75833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63b75833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63b75833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7c31a4d8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7c31a4d8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7c31a4d8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7c31a4d8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7c31a4d8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7c31a4d8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7c31a4d8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7c31a4d8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7e5025e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7e5025e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7c31a4d8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7c31a4d8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7c31a4d8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7c31a4d8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8750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Deformable Organism Model for Image Analysis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096650" y="2897414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Ying Sun (Presenter 1)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Danfeng Guo (Presenter 2)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Wuyue Wu (Presenter 3)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Benlin Liu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 &amp; Physics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1818"/>
            <a:ext cx="9144000" cy="398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 &amp; Physics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Initial Profiles: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700" y="267525"/>
            <a:ext cx="5044601" cy="46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Hierarchy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7838087" cy="34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Example (Node)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the color intensity of Middle, Left, Right positions of the node.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Tell the motor whether to thicken/shrink the node on left/right.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425" y="882750"/>
            <a:ext cx="406486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Example (Terminal)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266325"/>
            <a:ext cx="4337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the color intensity of the front direction of the terminal node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Can the terminal go forward?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the color intensity of the left/right direction of the terminal node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Should the terminal turn?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501" y="1152425"/>
            <a:ext cx="4142624" cy="34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Hierarchy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7462951" cy="34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1152425"/>
            <a:ext cx="7953900" cy="382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3850"/>
            <a:ext cx="8520599" cy="395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Hierarchy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7141382" cy="34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Modes</a:t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3127"/>
            <a:ext cx="8520599" cy="301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paradigm for automatic medical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Adopting concepts from the field of Artificial Life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Segmentation and analysis of anatomical structures 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825" y="2445875"/>
            <a:ext cx="6511974" cy="23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728375" y="4818525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T. McInerney and D. Terzopoulos, “Deformable Models in Medical Image Analysis: A Survey”, Medical Image Analysis, Vol. 1, No. 2, pp. 91-108, 1996. </a:t>
            </a:r>
            <a:endParaRPr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is READY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266325"/>
            <a:ext cx="4765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a terminal is ready?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terminal has orientation angle &gt; 90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a terminal is ready, 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Stretch strength reduced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Detect the border according to an eroded reference image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275" y="772621"/>
            <a:ext cx="3584800" cy="17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75" y="2824150"/>
            <a:ext cx="3584800" cy="167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get into Final Adjustment?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Both terminals are ready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stretching for a while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Final Adjustment,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Smoothing reduced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more stretching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Encourage thickening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Adjustment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650" y="199350"/>
            <a:ext cx="3997400" cy="474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675" y="0"/>
            <a:ext cx="64562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Life Modeling 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5257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ALife modeling pyramid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Geometric modeling layer --  morphology and appearance of the animal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modeling layer -- incorporates biomechanical principles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Behavioral modeling layer -- support a reactive behavioral repository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Cognitive modeling layer -- simulates the deliberative behavior of higher animals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477" y="528875"/>
            <a:ext cx="3205525" cy="40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1872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Artificial Life Modeling Paradigm for Medical Image Analysis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591275"/>
            <a:ext cx="3733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approaches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eometric and physical modeling layers only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not monitor or control this optimization process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Inability to perform global deformations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33430" r="0" t="0"/>
          <a:stretch/>
        </p:blipFill>
        <p:spPr>
          <a:xfrm>
            <a:off x="4000500" y="1175050"/>
            <a:ext cx="4740100" cy="34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Representation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66325"/>
            <a:ext cx="6034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Length L(m)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Orientation O(m)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 thickness T</a:t>
            </a:r>
            <a:r>
              <a:rPr lang="en" sz="1100"/>
              <a:t>l</a:t>
            </a:r>
            <a:r>
              <a:rPr lang="en"/>
              <a:t>(m)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thickness T</a:t>
            </a:r>
            <a:r>
              <a:rPr lang="en" sz="1100"/>
              <a:t>r</a:t>
            </a:r>
            <a:r>
              <a:rPr lang="en"/>
              <a:t>(m)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ne can control the shape by defining profiles.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Perform shape deformation by applying operators to profiles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188" y="695325"/>
            <a:ext cx="24860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263" y="2090725"/>
            <a:ext cx="2227911" cy="23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Growing Steps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an initial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m = 1 : 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 the location of next </a:t>
            </a:r>
            <a:r>
              <a:rPr lang="en"/>
              <a:t>left and right boundary points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 the location of next node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150" y="2677291"/>
            <a:ext cx="1970335" cy="4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325" y="2677300"/>
            <a:ext cx="2121593" cy="4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150" y="3581785"/>
            <a:ext cx="1970325" cy="394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Sensors/Controllers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266325"/>
            <a:ext cx="8520600" cy="1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how much the node grows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node stops moving forwards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find left/right thickness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Whether left/right node reaches the boundary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3085250"/>
            <a:ext cx="8520600" cy="1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Can m</a:t>
            </a:r>
            <a:r>
              <a:rPr lang="en"/>
              <a:t>ake use of image intensity, gradient map, preprocessed images, etc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725" y="74175"/>
            <a:ext cx="6165575" cy="49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Hierarchy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7529926" cy="34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